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93" r:id="rId6"/>
    <p:sldId id="277" r:id="rId7"/>
    <p:sldId id="258" r:id="rId8"/>
    <p:sldId id="29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384977-58F3-5DA2-F316-4A907E68823A}" v="466" dt="2025-08-15T05:12:57.785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3204" autoAdjust="0"/>
  </p:normalViewPr>
  <p:slideViewPr>
    <p:cSldViewPr snapToGrid="0">
      <p:cViewPr>
        <p:scale>
          <a:sx n="100" d="100"/>
          <a:sy n="100" d="100"/>
        </p:scale>
        <p:origin x="-106" y="-56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Lewis" userId="S::patrick.lewis@sdgku.edu::e6441914-45b2-4f26-bca8-f69f8fb2d548" providerId="AD" clId="Web-{DB384977-58F3-5DA2-F316-4A907E68823A}"/>
    <pc:docChg chg="addSld delSld modSld">
      <pc:chgData name="Patrick Lewis" userId="S::patrick.lewis@sdgku.edu::e6441914-45b2-4f26-bca8-f69f8fb2d548" providerId="AD" clId="Web-{DB384977-58F3-5DA2-F316-4A907E68823A}" dt="2025-08-15T05:12:57.785" v="413"/>
      <pc:docMkLst>
        <pc:docMk/>
      </pc:docMkLst>
      <pc:sldChg chg="addSp delSp modSp">
        <pc:chgData name="Patrick Lewis" userId="S::patrick.lewis@sdgku.edu::e6441914-45b2-4f26-bca8-f69f8fb2d548" providerId="AD" clId="Web-{DB384977-58F3-5DA2-F316-4A907E68823A}" dt="2025-08-15T04:46:10.899" v="80" actId="1076"/>
        <pc:sldMkLst>
          <pc:docMk/>
          <pc:sldMk cId="1642425379" sldId="256"/>
        </pc:sldMkLst>
        <pc:spChg chg="mod">
          <ac:chgData name="Patrick Lewis" userId="S::patrick.lewis@sdgku.edu::e6441914-45b2-4f26-bca8-f69f8fb2d548" providerId="AD" clId="Web-{DB384977-58F3-5DA2-F316-4A907E68823A}" dt="2025-08-15T04:36:35.428" v="18" actId="20577"/>
          <ac:spMkLst>
            <pc:docMk/>
            <pc:sldMk cId="1642425379" sldId="256"/>
            <ac:spMk id="2" creationId="{216815C6-3AD0-46E6-A74A-1967BD91AF50}"/>
          </ac:spMkLst>
        </pc:spChg>
        <pc:spChg chg="add del">
          <ac:chgData name="Patrick Lewis" userId="S::patrick.lewis@sdgku.edu::e6441914-45b2-4f26-bca8-f69f8fb2d548" providerId="AD" clId="Web-{DB384977-58F3-5DA2-F316-4A907E68823A}" dt="2025-08-15T04:36:53.412" v="20"/>
          <ac:spMkLst>
            <pc:docMk/>
            <pc:sldMk cId="1642425379" sldId="256"/>
            <ac:spMk id="3" creationId="{3A968AFE-ABF9-058B-B6F7-4CC35C1D3FE8}"/>
          </ac:spMkLst>
        </pc:spChg>
        <pc:spChg chg="add del mod">
          <ac:chgData name="Patrick Lewis" userId="S::patrick.lewis@sdgku.edu::e6441914-45b2-4f26-bca8-f69f8fb2d548" providerId="AD" clId="Web-{DB384977-58F3-5DA2-F316-4A907E68823A}" dt="2025-08-15T04:45:05.007" v="53"/>
          <ac:spMkLst>
            <pc:docMk/>
            <pc:sldMk cId="1642425379" sldId="256"/>
            <ac:spMk id="4" creationId="{A4CA49DE-38B3-8387-9683-69F5499657B8}"/>
          </ac:spMkLst>
        </pc:spChg>
        <pc:spChg chg="add del">
          <ac:chgData name="Patrick Lewis" userId="S::patrick.lewis@sdgku.edu::e6441914-45b2-4f26-bca8-f69f8fb2d548" providerId="AD" clId="Web-{DB384977-58F3-5DA2-F316-4A907E68823A}" dt="2025-08-15T04:44:31.537" v="50"/>
          <ac:spMkLst>
            <pc:docMk/>
            <pc:sldMk cId="1642425379" sldId="256"/>
            <ac:spMk id="6" creationId="{3CBA11FF-7BA6-46E3-6684-C6C26A50B550}"/>
          </ac:spMkLst>
        </pc:spChg>
        <pc:spChg chg="add mod">
          <ac:chgData name="Patrick Lewis" userId="S::patrick.lewis@sdgku.edu::e6441914-45b2-4f26-bca8-f69f8fb2d548" providerId="AD" clId="Web-{DB384977-58F3-5DA2-F316-4A907E68823A}" dt="2025-08-15T04:45:56.398" v="79" actId="20577"/>
          <ac:spMkLst>
            <pc:docMk/>
            <pc:sldMk cId="1642425379" sldId="256"/>
            <ac:spMk id="7" creationId="{FC9A1A53-7A31-8D0C-A269-3659CF5EA22F}"/>
          </ac:spMkLst>
        </pc:spChg>
        <pc:picChg chg="add mod">
          <ac:chgData name="Patrick Lewis" userId="S::patrick.lewis@sdgku.edu::e6441914-45b2-4f26-bca8-f69f8fb2d548" providerId="AD" clId="Web-{DB384977-58F3-5DA2-F316-4A907E68823A}" dt="2025-08-15T04:46:10.899" v="80" actId="1076"/>
          <ac:picMkLst>
            <pc:docMk/>
            <pc:sldMk cId="1642425379" sldId="256"/>
            <ac:picMk id="5" creationId="{96ED3836-D8A5-68ED-1C32-8C52D35C1B3E}"/>
          </ac:picMkLst>
        </pc:picChg>
      </pc:sldChg>
      <pc:sldChg chg="addSp modSp">
        <pc:chgData name="Patrick Lewis" userId="S::patrick.lewis@sdgku.edu::e6441914-45b2-4f26-bca8-f69f8fb2d548" providerId="AD" clId="Web-{DB384977-58F3-5DA2-F316-4A907E68823A}" dt="2025-08-15T05:02:41.343" v="265" actId="20577"/>
        <pc:sldMkLst>
          <pc:docMk/>
          <pc:sldMk cId="707789176" sldId="258"/>
        </pc:sldMkLst>
        <pc:spChg chg="mod">
          <ac:chgData name="Patrick Lewis" userId="S::patrick.lewis@sdgku.edu::e6441914-45b2-4f26-bca8-f69f8fb2d548" providerId="AD" clId="Web-{DB384977-58F3-5DA2-F316-4A907E68823A}" dt="2025-08-15T05:02:41.343" v="265" actId="20577"/>
          <ac:spMkLst>
            <pc:docMk/>
            <pc:sldMk cId="707789176" sldId="258"/>
            <ac:spMk id="2" creationId="{A29DE7F2-E890-4744-88DD-A75F5E300513}"/>
          </ac:spMkLst>
        </pc:spChg>
        <pc:picChg chg="add mod">
          <ac:chgData name="Patrick Lewis" userId="S::patrick.lewis@sdgku.edu::e6441914-45b2-4f26-bca8-f69f8fb2d548" providerId="AD" clId="Web-{DB384977-58F3-5DA2-F316-4A907E68823A}" dt="2025-08-15T05:02:03.857" v="263" actId="14100"/>
          <ac:picMkLst>
            <pc:docMk/>
            <pc:sldMk cId="707789176" sldId="258"/>
            <ac:picMk id="3" creationId="{A0D90301-AC57-CFC6-BCD3-ACA349DD2373}"/>
          </ac:picMkLst>
        </pc:picChg>
      </pc:sldChg>
      <pc:sldChg chg="del">
        <pc:chgData name="Patrick Lewis" userId="S::patrick.lewis@sdgku.edu::e6441914-45b2-4f26-bca8-f69f8fb2d548" providerId="AD" clId="Web-{DB384977-58F3-5DA2-F316-4A907E68823A}" dt="2025-08-15T05:12:53.972" v="412"/>
        <pc:sldMkLst>
          <pc:docMk/>
          <pc:sldMk cId="566997565" sldId="260"/>
        </pc:sldMkLst>
      </pc:sldChg>
      <pc:sldChg chg="del">
        <pc:chgData name="Patrick Lewis" userId="S::patrick.lewis@sdgku.edu::e6441914-45b2-4f26-bca8-f69f8fb2d548" providerId="AD" clId="Web-{DB384977-58F3-5DA2-F316-4A907E68823A}" dt="2025-08-15T05:12:35.613" v="408"/>
        <pc:sldMkLst>
          <pc:docMk/>
          <pc:sldMk cId="1593920805" sldId="262"/>
        </pc:sldMkLst>
      </pc:sldChg>
      <pc:sldChg chg="modSp">
        <pc:chgData name="Patrick Lewis" userId="S::patrick.lewis@sdgku.edu::e6441914-45b2-4f26-bca8-f69f8fb2d548" providerId="AD" clId="Web-{DB384977-58F3-5DA2-F316-4A907E68823A}" dt="2025-08-15T05:11:48.940" v="405" actId="20577"/>
        <pc:sldMkLst>
          <pc:docMk/>
          <pc:sldMk cId="1346372204" sldId="264"/>
        </pc:sldMkLst>
        <pc:spChg chg="mod">
          <ac:chgData name="Patrick Lewis" userId="S::patrick.lewis@sdgku.edu::e6441914-45b2-4f26-bca8-f69f8fb2d548" providerId="AD" clId="Web-{DB384977-58F3-5DA2-F316-4A907E68823A}" dt="2025-08-15T05:09:00.591" v="314" actId="14100"/>
          <ac:spMkLst>
            <pc:docMk/>
            <pc:sldMk cId="1346372204" sldId="264"/>
            <ac:spMk id="2" creationId="{537E1C88-627C-4655-A4FB-0BB02EDB078A}"/>
          </ac:spMkLst>
        </pc:spChg>
        <pc:spChg chg="mod">
          <ac:chgData name="Patrick Lewis" userId="S::patrick.lewis@sdgku.edu::e6441914-45b2-4f26-bca8-f69f8fb2d548" providerId="AD" clId="Web-{DB384977-58F3-5DA2-F316-4A907E68823A}" dt="2025-08-15T05:11:48.940" v="405" actId="20577"/>
          <ac:spMkLst>
            <pc:docMk/>
            <pc:sldMk cId="1346372204" sldId="264"/>
            <ac:spMk id="3" creationId="{033634FE-ADF0-4BC3-A0A9-447EA9DD096B}"/>
          </ac:spMkLst>
        </pc:spChg>
      </pc:sldChg>
      <pc:sldChg chg="del">
        <pc:chgData name="Patrick Lewis" userId="S::patrick.lewis@sdgku.edu::e6441914-45b2-4f26-bca8-f69f8fb2d548" providerId="AD" clId="Web-{DB384977-58F3-5DA2-F316-4A907E68823A}" dt="2025-08-15T05:12:26.691" v="406"/>
        <pc:sldMkLst>
          <pc:docMk/>
          <pc:sldMk cId="4151694508" sldId="268"/>
        </pc:sldMkLst>
      </pc:sldChg>
      <pc:sldChg chg="del">
        <pc:chgData name="Patrick Lewis" userId="S::patrick.lewis@sdgku.edu::e6441914-45b2-4f26-bca8-f69f8fb2d548" providerId="AD" clId="Web-{DB384977-58F3-5DA2-F316-4A907E68823A}" dt="2025-08-15T05:12:57.785" v="413"/>
        <pc:sldMkLst>
          <pc:docMk/>
          <pc:sldMk cId="2436493926" sldId="276"/>
        </pc:sldMkLst>
      </pc:sldChg>
      <pc:sldChg chg="modSp">
        <pc:chgData name="Patrick Lewis" userId="S::patrick.lewis@sdgku.edu::e6441914-45b2-4f26-bca8-f69f8fb2d548" providerId="AD" clId="Web-{DB384977-58F3-5DA2-F316-4A907E68823A}" dt="2025-08-15T04:57:23.861" v="228" actId="20577"/>
        <pc:sldMkLst>
          <pc:docMk/>
          <pc:sldMk cId="2243494996" sldId="277"/>
        </pc:sldMkLst>
        <pc:spChg chg="mod">
          <ac:chgData name="Patrick Lewis" userId="S::patrick.lewis@sdgku.edu::e6441914-45b2-4f26-bca8-f69f8fb2d548" providerId="AD" clId="Web-{DB384977-58F3-5DA2-F316-4A907E68823A}" dt="2025-08-15T04:56:12.952" v="219" actId="20577"/>
          <ac:spMkLst>
            <pc:docMk/>
            <pc:sldMk cId="2243494996" sldId="277"/>
            <ac:spMk id="2" creationId="{6719F29B-F233-48AF-8261-F33A4E079E3E}"/>
          </ac:spMkLst>
        </pc:spChg>
        <pc:spChg chg="mod">
          <ac:chgData name="Patrick Lewis" userId="S::patrick.lewis@sdgku.edu::e6441914-45b2-4f26-bca8-f69f8fb2d548" providerId="AD" clId="Web-{DB384977-58F3-5DA2-F316-4A907E68823A}" dt="2025-08-15T04:57:23.861" v="228" actId="20577"/>
          <ac:spMkLst>
            <pc:docMk/>
            <pc:sldMk cId="2243494996" sldId="277"/>
            <ac:spMk id="3" creationId="{35E3EA69-4E0E-41BD-8095-A124225A2647}"/>
          </ac:spMkLst>
        </pc:spChg>
      </pc:sldChg>
      <pc:sldChg chg="del">
        <pc:chgData name="Patrick Lewis" userId="S::patrick.lewis@sdgku.edu::e6441914-45b2-4f26-bca8-f69f8fb2d548" providerId="AD" clId="Web-{DB384977-58F3-5DA2-F316-4A907E68823A}" dt="2025-08-15T05:12:42.879" v="410"/>
        <pc:sldMkLst>
          <pc:docMk/>
          <pc:sldMk cId="4252466045" sldId="279"/>
        </pc:sldMkLst>
      </pc:sldChg>
      <pc:sldChg chg="del">
        <pc:chgData name="Patrick Lewis" userId="S::patrick.lewis@sdgku.edu::e6441914-45b2-4f26-bca8-f69f8fb2d548" providerId="AD" clId="Web-{DB384977-58F3-5DA2-F316-4A907E68823A}" dt="2025-08-15T05:12:30.019" v="407"/>
        <pc:sldMkLst>
          <pc:docMk/>
          <pc:sldMk cId="1418789964" sldId="286"/>
        </pc:sldMkLst>
      </pc:sldChg>
      <pc:sldChg chg="addSp modSp">
        <pc:chgData name="Patrick Lewis" userId="S::patrick.lewis@sdgku.edu::e6441914-45b2-4f26-bca8-f69f8fb2d548" providerId="AD" clId="Web-{DB384977-58F3-5DA2-F316-4A907E68823A}" dt="2025-08-15T05:08:24.949" v="301" actId="14100"/>
        <pc:sldMkLst>
          <pc:docMk/>
          <pc:sldMk cId="1329539271" sldId="290"/>
        </pc:sldMkLst>
        <pc:spChg chg="mod">
          <ac:chgData name="Patrick Lewis" userId="S::patrick.lewis@sdgku.edu::e6441914-45b2-4f26-bca8-f69f8fb2d548" providerId="AD" clId="Web-{DB384977-58F3-5DA2-F316-4A907E68823A}" dt="2025-08-15T05:04:00.626" v="289" actId="20577"/>
          <ac:spMkLst>
            <pc:docMk/>
            <pc:sldMk cId="1329539271" sldId="290"/>
            <ac:spMk id="2" creationId="{216815C6-3AD0-46E6-A74A-1967BD91AF50}"/>
          </ac:spMkLst>
        </pc:spChg>
        <pc:spChg chg="mod">
          <ac:chgData name="Patrick Lewis" userId="S::patrick.lewis@sdgku.edu::e6441914-45b2-4f26-bca8-f69f8fb2d548" providerId="AD" clId="Web-{DB384977-58F3-5DA2-F316-4A907E68823A}" dt="2025-08-15T05:03:10.421" v="266" actId="20577"/>
          <ac:spMkLst>
            <pc:docMk/>
            <pc:sldMk cId="1329539271" sldId="290"/>
            <ac:spMk id="3" creationId="{1901B20D-4C28-4DA3-ABBD-718C22A5E58B}"/>
          </ac:spMkLst>
        </pc:spChg>
        <pc:picChg chg="add mod">
          <ac:chgData name="Patrick Lewis" userId="S::patrick.lewis@sdgku.edu::e6441914-45b2-4f26-bca8-f69f8fb2d548" providerId="AD" clId="Web-{DB384977-58F3-5DA2-F316-4A907E68823A}" dt="2025-08-15T05:08:24.949" v="301" actId="14100"/>
          <ac:picMkLst>
            <pc:docMk/>
            <pc:sldMk cId="1329539271" sldId="290"/>
            <ac:picMk id="4" creationId="{D93531E6-6F39-20AC-0FCC-AA47352A4697}"/>
          </ac:picMkLst>
        </pc:picChg>
      </pc:sldChg>
      <pc:sldChg chg="del">
        <pc:chgData name="Patrick Lewis" userId="S::patrick.lewis@sdgku.edu::e6441914-45b2-4f26-bca8-f69f8fb2d548" providerId="AD" clId="Web-{DB384977-58F3-5DA2-F316-4A907E68823A}" dt="2025-08-15T05:12:48.816" v="411"/>
        <pc:sldMkLst>
          <pc:docMk/>
          <pc:sldMk cId="3003251909" sldId="291"/>
        </pc:sldMkLst>
      </pc:sldChg>
      <pc:sldChg chg="del">
        <pc:chgData name="Patrick Lewis" userId="S::patrick.lewis@sdgku.edu::e6441914-45b2-4f26-bca8-f69f8fb2d548" providerId="AD" clId="Web-{DB384977-58F3-5DA2-F316-4A907E68823A}" dt="2025-08-15T05:12:39.738" v="409"/>
        <pc:sldMkLst>
          <pc:docMk/>
          <pc:sldMk cId="2390678392" sldId="292"/>
        </pc:sldMkLst>
      </pc:sldChg>
      <pc:sldChg chg="addSp delSp modSp new">
        <pc:chgData name="Patrick Lewis" userId="S::patrick.lewis@sdgku.edu::e6441914-45b2-4f26-bca8-f69f8fb2d548" providerId="AD" clId="Web-{DB384977-58F3-5DA2-F316-4A907E68823A}" dt="2025-08-15T04:54:51.200" v="185" actId="14100"/>
        <pc:sldMkLst>
          <pc:docMk/>
          <pc:sldMk cId="1898505107" sldId="293"/>
        </pc:sldMkLst>
        <pc:spChg chg="mod">
          <ac:chgData name="Patrick Lewis" userId="S::patrick.lewis@sdgku.edu::e6441914-45b2-4f26-bca8-f69f8fb2d548" providerId="AD" clId="Web-{DB384977-58F3-5DA2-F316-4A907E68823A}" dt="2025-08-15T04:50:35.097" v="135" actId="14100"/>
          <ac:spMkLst>
            <pc:docMk/>
            <pc:sldMk cId="1898505107" sldId="293"/>
            <ac:spMk id="2" creationId="{25731DD0-AA9C-0763-A288-1D2A478E12EE}"/>
          </ac:spMkLst>
        </pc:spChg>
        <pc:spChg chg="mod">
          <ac:chgData name="Patrick Lewis" userId="S::patrick.lewis@sdgku.edu::e6441914-45b2-4f26-bca8-f69f8fb2d548" providerId="AD" clId="Web-{DB384977-58F3-5DA2-F316-4A907E68823A}" dt="2025-08-15T04:54:51.200" v="185" actId="14100"/>
          <ac:spMkLst>
            <pc:docMk/>
            <pc:sldMk cId="1898505107" sldId="293"/>
            <ac:spMk id="3" creationId="{DBC7CFBF-5679-89A9-30EA-CA1D01059DA0}"/>
          </ac:spMkLst>
        </pc:spChg>
        <pc:spChg chg="add del">
          <ac:chgData name="Patrick Lewis" userId="S::patrick.lewis@sdgku.edu::e6441914-45b2-4f26-bca8-f69f8fb2d548" providerId="AD" clId="Web-{DB384977-58F3-5DA2-F316-4A907E68823A}" dt="2025-08-15T04:52:54.884" v="168"/>
          <ac:spMkLst>
            <pc:docMk/>
            <pc:sldMk cId="1898505107" sldId="293"/>
            <ac:spMk id="5" creationId="{16484A11-8BED-1B91-1323-7A81454C10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Tip Calculator</a:t>
            </a:r>
          </a:p>
        </p:txBody>
      </p:sp>
      <p:pic>
        <p:nvPicPr>
          <p:cNvPr id="5" name="Picture 4" descr="A black background with red and grey text&#10;&#10;AI-generated content may be incorrect.">
            <a:extLst>
              <a:ext uri="{FF2B5EF4-FFF2-40B4-BE49-F238E27FC236}">
                <a16:creationId xmlns:a16="http://schemas.microsoft.com/office/drawing/2014/main" id="{96ED3836-D8A5-68ED-1C32-8C52D35C1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893" y="245106"/>
            <a:ext cx="4151855" cy="12216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9A1A53-7A31-8D0C-A269-3659CF5EA22F}"/>
              </a:ext>
            </a:extLst>
          </p:cNvPr>
          <p:cNvSpPr txBox="1"/>
          <p:nvPr/>
        </p:nvSpPr>
        <p:spPr>
          <a:xfrm>
            <a:off x="5866383" y="3010197"/>
            <a:ext cx="48723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                   By Patrick Lewis 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31DD0-AA9C-0763-A288-1D2A478E1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5047" y="429461"/>
            <a:ext cx="8222553" cy="893943"/>
          </a:xfrm>
        </p:spPr>
        <p:txBody>
          <a:bodyPr>
            <a:normAutofit/>
          </a:bodyPr>
          <a:lstStyle/>
          <a:p>
            <a:r>
              <a:rPr lang="en-US" dirty="0"/>
              <a:t>  </a:t>
            </a:r>
            <a:r>
              <a:rPr lang="en-US" sz="3200" dirty="0"/>
              <a:t>User stories for tip Calculator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7CFBF-5679-89A9-30EA-CA1D01059DA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093206" y="1327104"/>
            <a:ext cx="7184394" cy="562251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i="1" dirty="0">
                <a:solidFill>
                  <a:srgbClr val="0F4761"/>
                </a:solidFill>
                <a:latin typeface="Aptos"/>
              </a:rPr>
              <a:t>Release 1: Core Tipping Functionality</a:t>
            </a:r>
            <a:endParaRPr lang="en-US" sz="1800" i="1">
              <a:solidFill>
                <a:srgbClr val="0F4761"/>
              </a:solidFill>
              <a:latin typeface="Aptos"/>
            </a:endParaRP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Input Bill Amount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website user, I want to enter my total bill amount into an input field, so that the calculator has the base number for the tip calculation.</a:t>
            </a: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Select Preset Tip %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diner, I want to click on common tip percentage buttons (like 15% or 20%), so that I can calculate my tip quickly and easily.</a:t>
            </a: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Calculate Tip &amp; Total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user, I want to view the results, so that I know the exact amount to tip and the total amount to pay.</a:t>
            </a: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Display Final Results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customer, I want to see the tip amount and the total bill in a large font, so that I have a better understanding of the meal price and tip breakdown.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04820-9E67-8322-D48E-7F98111A2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50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48" y="721734"/>
            <a:ext cx="8358252" cy="747807"/>
          </a:xfrm>
        </p:spPr>
        <p:txBody>
          <a:bodyPr>
            <a:normAutofit/>
          </a:bodyPr>
          <a:lstStyle/>
          <a:p>
            <a:r>
              <a:rPr lang="en-US" dirty="0"/>
              <a:t>User stories continued</a:t>
            </a:r>
            <a:endParaRPr lang="en-US" sz="3600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1734660"/>
            <a:ext cx="6338887" cy="42343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i="1" dirty="0">
                <a:solidFill>
                  <a:srgbClr val="0F4761"/>
                </a:solidFill>
                <a:latin typeface="Aptos"/>
              </a:rPr>
              <a:t>Release 2: Enhanced Flexibility &amp; Sharing</a:t>
            </a:r>
            <a:endParaRPr lang="en-US" sz="1800" i="1" dirty="0">
              <a:solidFill>
                <a:srgbClr val="0F4761"/>
              </a:solidFill>
              <a:latin typeface="Aptos"/>
            </a:endParaRP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Split the Bill / Calculate Per-Person Amount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diner out with friends, I want to input the number of people I'm paying with, so that I can easily figure out how much each person needs to pay.</a:t>
            </a: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Input Custom Tip %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diner who wants to be precise with their tip, I want to type my own percentage amount into an input box, so that I can tip what I feel is fair and make my own choice.</a:t>
            </a:r>
          </a:p>
          <a:p>
            <a:pPr marL="285750" indent="-285750">
              <a:buFont typeface="Symbol"/>
              <a:buChar char="•"/>
            </a:pPr>
            <a:r>
              <a:rPr lang="en-US" sz="1800" b="1" dirty="0">
                <a:latin typeface="Aptos"/>
              </a:rPr>
              <a:t>Feature:</a:t>
            </a:r>
            <a:r>
              <a:rPr lang="en-US" sz="1800" dirty="0">
                <a:latin typeface="Aptos"/>
              </a:rPr>
              <a:t> Rounding Feature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latin typeface="Aptos"/>
              </a:rPr>
              <a:t>User Story:</a:t>
            </a:r>
            <a:r>
              <a:rPr lang="en-US" dirty="0">
                <a:latin typeface="Aptos"/>
              </a:rPr>
              <a:t> As a diner who wants to make the final bill an even amount, I want to press a 'Round Total' button after the calculation, so that the final number is a simple, even total that's easier to pay.</a:t>
            </a:r>
          </a:p>
          <a:p>
            <a:pPr lvl="1"/>
            <a:endParaRPr lang="en-US" sz="1200" dirty="0">
              <a:latin typeface="Aptos"/>
            </a:endParaRPr>
          </a:p>
          <a:p>
            <a:pPr lvl="1"/>
            <a:endParaRPr lang="en-US" sz="1200" dirty="0">
              <a:latin typeface="Aptos"/>
            </a:endParaRPr>
          </a:p>
          <a:p>
            <a:endParaRPr lang="en-US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-571367"/>
            <a:ext cx="6594768" cy="2155256"/>
          </a:xfrm>
        </p:spPr>
        <p:txBody>
          <a:bodyPr>
            <a:normAutofit/>
          </a:bodyPr>
          <a:lstStyle/>
          <a:p>
            <a:r>
              <a:rPr lang="en-US" sz="4000" dirty="0"/>
              <a:t>         </a:t>
            </a:r>
            <a:r>
              <a:rPr lang="en-US" sz="4400" dirty="0"/>
              <a:t> Scrum board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D90301-AC57-CFC6-BCD3-ACA349DD2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06" y="1347193"/>
            <a:ext cx="11972794" cy="529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1694" y="544285"/>
            <a:ext cx="7346330" cy="940124"/>
          </a:xfrm>
        </p:spPr>
        <p:txBody>
          <a:bodyPr>
            <a:normAutofit/>
          </a:bodyPr>
          <a:lstStyle/>
          <a:p>
            <a:r>
              <a:rPr lang="en-US" dirty="0"/>
              <a:t> </a:t>
            </a:r>
            <a:r>
              <a:rPr lang="en-US" sz="3200" dirty="0"/>
              <a:t>Tip calculator 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D93531E6-6F39-20AC-0FCC-AA47352A4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412" y="1868064"/>
            <a:ext cx="9081370" cy="444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99588" cy="840487"/>
          </a:xfrm>
        </p:spPr>
        <p:txBody>
          <a:bodyPr/>
          <a:lstStyle/>
          <a:p>
            <a:r>
              <a:rPr lang="en-US" dirty="0"/>
              <a:t>Sources I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 Google Gemini 2.5pro</a:t>
            </a:r>
          </a:p>
          <a:p>
            <a:r>
              <a:rPr lang="en-US" dirty="0"/>
              <a:t>Git hub </a:t>
            </a:r>
          </a:p>
          <a:p>
            <a:r>
              <a:rPr lang="en-US" dirty="0"/>
              <a:t>Jira to create my scrum board</a:t>
            </a:r>
          </a:p>
          <a:p>
            <a:r>
              <a:rPr lang="en-US" dirty="0"/>
              <a:t> Microsoft word online to type up my user stories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9B7A9F-83D5-4264-91C0-B309A9EDBFB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D375C2-2973-4C8B-9800-5B5271D300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1950151-0FE0-482F-ADBD-EE52BFC46C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499</Words>
  <Application>Microsoft Office PowerPoint</Application>
  <PresentationFormat>Widescreen</PresentationFormat>
  <Paragraphs>124</Paragraphs>
  <Slides>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Custom</vt:lpstr>
      <vt:lpstr>Tip Calculator</vt:lpstr>
      <vt:lpstr>  User stories for tip Calculator</vt:lpstr>
      <vt:lpstr>User stories continued</vt:lpstr>
      <vt:lpstr>          Scrum board</vt:lpstr>
      <vt:lpstr> Tip calculator  website</vt:lpstr>
      <vt:lpstr>Sources I used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156</cp:revision>
  <dcterms:created xsi:type="dcterms:W3CDTF">2025-08-15T04:35:32Z</dcterms:created>
  <dcterms:modified xsi:type="dcterms:W3CDTF">2025-08-15T05:13:07Z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